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9" r:id="rId3"/>
    <p:sldId id="278" r:id="rId4"/>
    <p:sldId id="277" r:id="rId5"/>
    <p:sldId id="279" r:id="rId6"/>
    <p:sldId id="280" r:id="rId7"/>
    <p:sldId id="281" r:id="rId8"/>
    <p:sldId id="282" r:id="rId9"/>
    <p:sldId id="283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0" roundtripDataSignature="AMtx7mg8JHfzJsijXATRdC0oEv80WlMG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Světlý styl 1 – zvýraznění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46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" Type="http://schemas.openxmlformats.org/officeDocument/2006/relationships/viewProps" Target="viewProps.xml"/></Relationships>
</file>

<file path=ppt/media/image1.png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51568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C3C4CF2A-FDC7-3543-1D01-A74A40968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46D11B09-0249-91C7-B5C1-23B9AA47CE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B9EB2E3C-31C6-8EDD-16FF-D4C5393F1B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06613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72160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EFCFEEF5-7401-4F55-12CE-E84D98AF0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9B9FDBD5-5A42-F21C-0D16-E5724DEB75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E640818F-7436-3E51-0F4E-3FA3816288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905763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302E3A60-D2A3-9A95-870B-B144A3B54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DAE6AE1D-82AF-1A84-F75F-A088FC0016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C5F33142-9BCF-D14A-5D88-D50620B792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58353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566945AC-35C8-7ABF-E538-B83B3CAF7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C865DCD1-2FCF-6644-3AAA-F659FCEA31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BB885D6E-7EBE-53F5-0778-D14C4515BD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88003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DE144FF2-6C10-62CC-350B-D920DA795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5FBE9868-4DE8-A4BB-6FE7-306AB11502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31247157-0415-BCE6-067C-C6CF509D68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83724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F542AE30-D040-C457-5C49-CA192C4991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FC27A1CC-E383-AFB4-3819-90D8CBEACE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C97078C9-685A-E375-BDE9-CE12C9630A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93409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-2" y="0"/>
            <a:ext cx="1219200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94901"/>
                </a:srgbClr>
              </a:gs>
              <a:gs pos="34000">
                <a:srgbClr val="000000">
                  <a:alpha val="94901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0">
                <a:srgbClr val="2F5496">
                  <a:alpha val="58039"/>
                </a:srgbClr>
              </a:gs>
              <a:gs pos="28000">
                <a:srgbClr val="2F5496">
                  <a:alpha val="58039"/>
                </a:srgbClr>
              </a:gs>
              <a:gs pos="100000">
                <a:srgbClr val="000000">
                  <a:alpha val="69019"/>
                </a:srgbClr>
              </a:gs>
            </a:gsLst>
            <a:lin ang="11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 flipH="1">
            <a:off x="-4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0980"/>
                </a:srgbClr>
              </a:gs>
              <a:gs pos="100000">
                <a:srgbClr val="4472C4">
                  <a:alpha val="0"/>
                </a:srgbClr>
              </a:gs>
            </a:gsLst>
            <a:lin ang="15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699714" y="5490971"/>
            <a:ext cx="6962072" cy="11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Frontend</a:t>
            </a:r>
            <a:r>
              <a:rPr lang="cs-CZ" sz="4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– HTML + CSS – responzivita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40900" y="935399"/>
            <a:ext cx="12192001" cy="3044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70411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Responzivita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10151"/>
            <a:ext cx="10021302" cy="39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Responzivita je schopnost stránky/aplikace reagovat na změny velikosti vykreslovací plochy.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Například pokud uživatel změní velikost okna nebo pokud aplikaci otevře na mobilním zařízení.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7639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>
          <a:extLst>
            <a:ext uri="{FF2B5EF4-FFF2-40B4-BE49-F238E27FC236}">
              <a16:creationId xmlns:a16="http://schemas.microsoft.com/office/drawing/2014/main" id="{CC1A539C-51DA-E51B-810E-EB460F6FC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>
            <a:extLst>
              <a:ext uri="{FF2B5EF4-FFF2-40B4-BE49-F238E27FC236}">
                <a16:creationId xmlns:a16="http://schemas.microsoft.com/office/drawing/2014/main" id="{F846ED10-0AA7-6BD2-F1B0-787325EFB0B3}"/>
              </a:ext>
            </a:extLst>
          </p:cNvPr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E6EDC4AB-D6E2-CD9B-D6B5-4C852B53A11C}"/>
              </a:ext>
            </a:extLst>
          </p:cNvPr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C7FA493A-E739-97F8-1C49-57E1D01CA2C0}"/>
              </a:ext>
            </a:extLst>
          </p:cNvPr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57CEE8A7-3BE5-5A90-2BC6-80CA8E925C8F}"/>
              </a:ext>
            </a:extLst>
          </p:cNvPr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9BE658B2-1D9B-E42C-1159-BE13D2071B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70411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Pomocí </a:t>
            </a:r>
            <a:r>
              <a:rPr lang="cs-CZ" sz="4000" dirty="0" err="1">
                <a:solidFill>
                  <a:srgbClr val="FFFFFF"/>
                </a:solidFill>
              </a:rPr>
              <a:t>Flexboxu</a:t>
            </a:r>
            <a:endParaRPr dirty="0"/>
          </a:p>
        </p:txBody>
      </p:sp>
      <p:sp>
        <p:nvSpPr>
          <p:cNvPr id="101" name="Google Shape;101;p2">
            <a:extLst>
              <a:ext uri="{FF2B5EF4-FFF2-40B4-BE49-F238E27FC236}">
                <a16:creationId xmlns:a16="http://schemas.microsoft.com/office/drawing/2014/main" id="{985EDAD8-662C-9D4D-DD2D-97FB9D1C5B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74198" y="2310151"/>
            <a:ext cx="10021302" cy="39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Ukazovali jsme si v minulé prezentaci – vlastnost </a:t>
            </a:r>
            <a:r>
              <a:rPr lang="cs-CZ" sz="2400" i="1" dirty="0" err="1"/>
              <a:t>flex-wrap</a:t>
            </a:r>
            <a:r>
              <a:rPr lang="cs-CZ" sz="2400" dirty="0"/>
              <a:t>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Pozor, ne vždy bude fungovat, protože aby se elementy ve </a:t>
            </a:r>
            <a:r>
              <a:rPr lang="cs-CZ" sz="2400" dirty="0" err="1"/>
              <a:t>flexboxu</a:t>
            </a:r>
            <a:r>
              <a:rPr lang="cs-CZ" sz="2400" dirty="0"/>
              <a:t> zalamovaly, je nutné, aby měli nastavenu fixní šířku nebo </a:t>
            </a:r>
            <a:r>
              <a:rPr lang="cs-CZ" sz="2400" i="1" dirty="0" err="1"/>
              <a:t>flex-basis</a:t>
            </a:r>
            <a:r>
              <a:rPr lang="cs-CZ" sz="2400" dirty="0"/>
              <a:t>.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8200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70411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Pomocí media </a:t>
            </a:r>
            <a:r>
              <a:rPr lang="cs-CZ" sz="4000" dirty="0" err="1">
                <a:solidFill>
                  <a:srgbClr val="FFFFFF"/>
                </a:solidFill>
              </a:rPr>
              <a:t>queries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074198" y="2310151"/>
            <a:ext cx="7041101" cy="39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Pomocí media </a:t>
            </a:r>
            <a:r>
              <a:rPr lang="cs-CZ" sz="2000" dirty="0" err="1">
                <a:latin typeface="Arial"/>
                <a:ea typeface="Arial"/>
                <a:cs typeface="Arial"/>
                <a:sym typeface="Arial"/>
              </a:rPr>
              <a:t>queries</a:t>
            </a:r>
            <a:r>
              <a:rPr lang="cs-CZ" sz="2000" dirty="0">
                <a:latin typeface="Arial"/>
                <a:ea typeface="Arial"/>
                <a:cs typeface="Arial"/>
                <a:sym typeface="Arial"/>
              </a:rPr>
              <a:t> se můžeme zařízení zeptat jak je velk</a:t>
            </a:r>
            <a:r>
              <a:rPr lang="cs-CZ" sz="2000" dirty="0"/>
              <a:t>é (kolik místa je na vykreslovací ploše – šířka).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0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000" dirty="0"/>
              <a:t>Díky tomu můžeme následně reagovat na změnu ve velikosti okna, přeskládáním prvků v aplikaci.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0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000" dirty="0"/>
              <a:t>Poznámka: pomoci media </a:t>
            </a:r>
            <a:r>
              <a:rPr lang="cs-CZ" sz="2000" dirty="0" err="1"/>
              <a:t>queries</a:t>
            </a:r>
            <a:r>
              <a:rPr lang="cs-CZ" sz="2000" dirty="0"/>
              <a:t> můžeme také nastavit vzhled například při tisku apod.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982606B-B988-61ED-2E16-906C3D629A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5299" y="3865802"/>
            <a:ext cx="3623108" cy="83099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@media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screen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and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max-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width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768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px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/* sem přijde kód */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}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721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>
          <a:extLst>
            <a:ext uri="{FF2B5EF4-FFF2-40B4-BE49-F238E27FC236}">
              <a16:creationId xmlns:a16="http://schemas.microsoft.com/office/drawing/2014/main" id="{C512C019-EBD2-E0BE-7FF4-D99AF0B0C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>
            <a:extLst>
              <a:ext uri="{FF2B5EF4-FFF2-40B4-BE49-F238E27FC236}">
                <a16:creationId xmlns:a16="http://schemas.microsoft.com/office/drawing/2014/main" id="{FB38DAC2-C166-0004-C748-3F358C85D7CD}"/>
              </a:ext>
            </a:extLst>
          </p:cNvPr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3D308B31-33FD-F0D5-D280-4544D5664D4A}"/>
              </a:ext>
            </a:extLst>
          </p:cNvPr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7EF683D3-10D0-C802-040F-BA1869C390A6}"/>
              </a:ext>
            </a:extLst>
          </p:cNvPr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4001317B-C442-EDAA-E25B-48E450FD1C23}"/>
              </a:ext>
            </a:extLst>
          </p:cNvPr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3707F978-F1ED-CB39-A218-3EB4E32A64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70411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Pomocí media </a:t>
            </a:r>
            <a:r>
              <a:rPr lang="cs-CZ" sz="4000" dirty="0" err="1">
                <a:solidFill>
                  <a:srgbClr val="FFFFFF"/>
                </a:solidFill>
              </a:rPr>
              <a:t>queries</a:t>
            </a:r>
            <a:endParaRPr dirty="0"/>
          </a:p>
        </p:txBody>
      </p:sp>
      <p:sp>
        <p:nvSpPr>
          <p:cNvPr id="101" name="Google Shape;101;p2">
            <a:extLst>
              <a:ext uri="{FF2B5EF4-FFF2-40B4-BE49-F238E27FC236}">
                <a16:creationId xmlns:a16="http://schemas.microsoft.com/office/drawing/2014/main" id="{98BAAA36-A072-7BFE-09CF-CFDD37C77A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74198" y="2310151"/>
            <a:ext cx="7041101" cy="39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Reagování na velikost okna je zajištěna jednoduše: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000" dirty="0"/>
          </a:p>
          <a:p>
            <a:pPr marL="5152" indent="0">
              <a:lnSpc>
                <a:spcPct val="115000"/>
              </a:lnSpc>
              <a:spcBef>
                <a:spcPts val="0"/>
              </a:spcBef>
              <a:buSzPct val="100000"/>
              <a:buNone/>
            </a:pPr>
            <a:r>
              <a:rPr lang="cs-CZ" sz="2000" dirty="0"/>
              <a:t>Pokud je okno větší/menší než stanovená hodnota, bude použit kód uvnitř media </a:t>
            </a:r>
            <a:r>
              <a:rPr lang="cs-CZ" sz="2000" dirty="0" err="1"/>
              <a:t>query</a:t>
            </a:r>
            <a:r>
              <a:rPr lang="cs-CZ" sz="2000" dirty="0"/>
              <a:t>, který tuto podmínku splňuje.</a:t>
            </a:r>
          </a:p>
          <a:p>
            <a:pPr marL="5152" indent="0">
              <a:lnSpc>
                <a:spcPct val="115000"/>
              </a:lnSpc>
              <a:spcBef>
                <a:spcPts val="0"/>
              </a:spcBef>
              <a:buSzPct val="100000"/>
              <a:buNone/>
            </a:pPr>
            <a:endParaRPr lang="cs-CZ" sz="2000" dirty="0">
              <a:latin typeface="Arial"/>
              <a:ea typeface="Arial"/>
              <a:cs typeface="Arial"/>
              <a:sym typeface="Arial"/>
            </a:endParaRPr>
          </a:p>
          <a:p>
            <a:pPr marL="5152" indent="0">
              <a:lnSpc>
                <a:spcPct val="115000"/>
              </a:lnSpc>
              <a:spcBef>
                <a:spcPts val="0"/>
              </a:spcBef>
              <a:buSzPct val="100000"/>
              <a:buNone/>
            </a:pPr>
            <a:r>
              <a:rPr lang="cs-CZ" sz="2000" dirty="0"/>
              <a:t>Jednoduše se přepíše kód, který je výchozí.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A65D27A-E8B8-5B05-2D94-05AF5477A6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5299" y="3865802"/>
            <a:ext cx="3623108" cy="83099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@media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screen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and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max-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width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768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px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/* sem přijde kód */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}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125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>
          <a:extLst>
            <a:ext uri="{FF2B5EF4-FFF2-40B4-BE49-F238E27FC236}">
              <a16:creationId xmlns:a16="http://schemas.microsoft.com/office/drawing/2014/main" id="{67A8DCD8-AFD0-ABA7-9902-21243842C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>
            <a:extLst>
              <a:ext uri="{FF2B5EF4-FFF2-40B4-BE49-F238E27FC236}">
                <a16:creationId xmlns:a16="http://schemas.microsoft.com/office/drawing/2014/main" id="{F162FDC7-F696-C5AB-DB93-E6D38675A5BA}"/>
              </a:ext>
            </a:extLst>
          </p:cNvPr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82236D5B-4763-694E-D90A-FA4FFBC88F32}"/>
              </a:ext>
            </a:extLst>
          </p:cNvPr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1AE0B2F8-E70F-F1E6-01D9-5BF36EF545BB}"/>
              </a:ext>
            </a:extLst>
          </p:cNvPr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6D146052-D298-2A5B-B644-641B7F7B0FE0}"/>
              </a:ext>
            </a:extLst>
          </p:cNvPr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CCA0A9F6-4836-9277-DEBC-2318AD2AEE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70411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Media </a:t>
            </a:r>
            <a:r>
              <a:rPr lang="cs-CZ" sz="4000" dirty="0" err="1">
                <a:solidFill>
                  <a:srgbClr val="FFFFFF"/>
                </a:solidFill>
              </a:rPr>
              <a:t>queries</a:t>
            </a:r>
            <a:r>
              <a:rPr lang="cs-CZ" sz="4000" dirty="0">
                <a:solidFill>
                  <a:srgbClr val="FFFFFF"/>
                </a:solidFill>
              </a:rPr>
              <a:t> – poznámky</a:t>
            </a:r>
            <a:endParaRPr dirty="0"/>
          </a:p>
        </p:txBody>
      </p:sp>
      <p:sp>
        <p:nvSpPr>
          <p:cNvPr id="101" name="Google Shape;101;p2">
            <a:extLst>
              <a:ext uri="{FF2B5EF4-FFF2-40B4-BE49-F238E27FC236}">
                <a16:creationId xmlns:a16="http://schemas.microsoft.com/office/drawing/2014/main" id="{BA5F1C94-91CB-5CF3-4574-5CCE454B24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74198" y="2310151"/>
            <a:ext cx="9829776" cy="39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Počet media </a:t>
            </a:r>
            <a:r>
              <a:rPr lang="cs-CZ" sz="2400" dirty="0" err="1"/>
              <a:t>queries</a:t>
            </a:r>
            <a:r>
              <a:rPr lang="cs-CZ" sz="2400" dirty="0"/>
              <a:t> v CSS souboru není nijak omezen (můžeme jich vyrobit kolik budeme potřebovat).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U media </a:t>
            </a:r>
            <a:r>
              <a:rPr lang="cs-CZ" sz="2400" dirty="0" err="1"/>
              <a:t>queries</a:t>
            </a:r>
            <a:r>
              <a:rPr lang="cs-CZ" sz="2400" dirty="0"/>
              <a:t> typicky nastavujeme </a:t>
            </a:r>
            <a:r>
              <a:rPr lang="cs-CZ" sz="2400" i="1" dirty="0"/>
              <a:t>max-</a:t>
            </a:r>
            <a:r>
              <a:rPr lang="cs-CZ" sz="2400" i="1" dirty="0" err="1"/>
              <a:t>width</a:t>
            </a:r>
            <a:r>
              <a:rPr lang="cs-CZ" sz="2400" i="1" dirty="0"/>
              <a:t> </a:t>
            </a:r>
            <a:r>
              <a:rPr lang="cs-CZ" sz="2400" dirty="0"/>
              <a:t>a </a:t>
            </a:r>
            <a:r>
              <a:rPr lang="cs-CZ" sz="2400" i="1" dirty="0"/>
              <a:t>min-</a:t>
            </a:r>
            <a:r>
              <a:rPr lang="cs-CZ" sz="2400" i="1" dirty="0" err="1"/>
              <a:t>width</a:t>
            </a:r>
            <a:r>
              <a:rPr lang="cs-CZ" sz="2400" dirty="0"/>
              <a:t> – podle toho, kdy chceme na změnu velikosti reagovat.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Uvnitř nastavení </a:t>
            </a:r>
            <a:r>
              <a:rPr lang="cs-CZ" sz="2400" i="1" dirty="0"/>
              <a:t>max-</a:t>
            </a:r>
            <a:r>
              <a:rPr lang="cs-CZ" sz="2400" i="1" dirty="0" err="1"/>
              <a:t>width</a:t>
            </a:r>
            <a:r>
              <a:rPr lang="cs-CZ" sz="2400" i="1" dirty="0"/>
              <a:t> </a:t>
            </a:r>
            <a:r>
              <a:rPr lang="cs-CZ" sz="2400" dirty="0"/>
              <a:t>a </a:t>
            </a:r>
            <a:r>
              <a:rPr lang="cs-CZ" sz="2400" i="1" dirty="0"/>
              <a:t>min-</a:t>
            </a:r>
            <a:r>
              <a:rPr lang="cs-CZ" sz="2400" i="1" dirty="0" err="1"/>
              <a:t>width</a:t>
            </a:r>
            <a:r>
              <a:rPr lang="cs-CZ" sz="2400" dirty="0"/>
              <a:t> můžeme použít pouze </a:t>
            </a:r>
            <a:r>
              <a:rPr lang="cs-CZ" sz="2400" b="1" dirty="0"/>
              <a:t>px</a:t>
            </a:r>
            <a:r>
              <a:rPr lang="cs-CZ" sz="2400" dirty="0"/>
              <a:t>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Můžeme vytvářet i složitější po podmínky pomocí operátorů </a:t>
            </a:r>
            <a:r>
              <a:rPr lang="cs-CZ" sz="2400" i="1" dirty="0"/>
              <a:t>and </a:t>
            </a:r>
            <a:r>
              <a:rPr lang="cs-CZ" sz="2400" dirty="0"/>
              <a:t>a </a:t>
            </a:r>
            <a:r>
              <a:rPr lang="cs-CZ" sz="2400" i="1" dirty="0" err="1"/>
              <a:t>or</a:t>
            </a:r>
            <a:r>
              <a:rPr lang="cs-CZ" sz="2400" i="1" dirty="0"/>
              <a:t>.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99293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>
          <a:extLst>
            <a:ext uri="{FF2B5EF4-FFF2-40B4-BE49-F238E27FC236}">
              <a16:creationId xmlns:a16="http://schemas.microsoft.com/office/drawing/2014/main" id="{832B1792-43D7-0DF6-7E79-6A3936A41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>
            <a:extLst>
              <a:ext uri="{FF2B5EF4-FFF2-40B4-BE49-F238E27FC236}">
                <a16:creationId xmlns:a16="http://schemas.microsoft.com/office/drawing/2014/main" id="{685E4635-3B48-3080-F857-6F84B1CCB330}"/>
              </a:ext>
            </a:extLst>
          </p:cNvPr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08F6A1F3-CDEB-97E8-BDD5-F0B1C3F3C35F}"/>
              </a:ext>
            </a:extLst>
          </p:cNvPr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85AAC020-2C97-ED72-4553-575EB07E2502}"/>
              </a:ext>
            </a:extLst>
          </p:cNvPr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EB6F11D9-EB6B-7FFD-1662-01DC65F02751}"/>
              </a:ext>
            </a:extLst>
          </p:cNvPr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763386BD-3D82-FFAD-B263-29AA8074F9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70411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Media </a:t>
            </a:r>
            <a:r>
              <a:rPr lang="cs-CZ" sz="4000" dirty="0" err="1">
                <a:solidFill>
                  <a:srgbClr val="FFFFFF"/>
                </a:solidFill>
              </a:rPr>
              <a:t>queries</a:t>
            </a:r>
            <a:r>
              <a:rPr lang="cs-CZ" sz="4000" dirty="0">
                <a:solidFill>
                  <a:srgbClr val="FFFFFF"/>
                </a:solidFill>
              </a:rPr>
              <a:t> – příklad</a:t>
            </a:r>
            <a:endParaRPr dirty="0"/>
          </a:p>
        </p:txBody>
      </p:sp>
      <p:sp>
        <p:nvSpPr>
          <p:cNvPr id="101" name="Google Shape;101;p2">
            <a:extLst>
              <a:ext uri="{FF2B5EF4-FFF2-40B4-BE49-F238E27FC236}">
                <a16:creationId xmlns:a16="http://schemas.microsoft.com/office/drawing/2014/main" id="{02F0FDA9-CF6C-FCF3-0818-1E6326E3E5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74198" y="2310151"/>
            <a:ext cx="9829776" cy="1118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Podíváme se na jednoduchý layout, který jsme si ukázali posledně, zatím bez media </a:t>
            </a:r>
            <a:r>
              <a:rPr lang="cs-CZ" sz="2400" dirty="0" err="1"/>
              <a:t>queries</a:t>
            </a:r>
            <a:r>
              <a:rPr lang="cs-CZ" sz="2400" dirty="0"/>
              <a:t>: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2F4598E5-36B8-3047-C909-2632EB879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075" y="3429000"/>
            <a:ext cx="6749845" cy="293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954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>
          <a:extLst>
            <a:ext uri="{FF2B5EF4-FFF2-40B4-BE49-F238E27FC236}">
              <a16:creationId xmlns:a16="http://schemas.microsoft.com/office/drawing/2014/main" id="{91EFF871-C4F7-B9DB-B556-62977216B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>
            <a:extLst>
              <a:ext uri="{FF2B5EF4-FFF2-40B4-BE49-F238E27FC236}">
                <a16:creationId xmlns:a16="http://schemas.microsoft.com/office/drawing/2014/main" id="{1D0BE796-D376-14E0-30AE-CF8F1BA06D2B}"/>
              </a:ext>
            </a:extLst>
          </p:cNvPr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D3A985A9-5082-D859-43C4-D13A9E6E5AF1}"/>
              </a:ext>
            </a:extLst>
          </p:cNvPr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D99336CB-804C-044B-079A-857BE232171E}"/>
              </a:ext>
            </a:extLst>
          </p:cNvPr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B2BAB377-952B-EC7F-456E-8B4BB74E8351}"/>
              </a:ext>
            </a:extLst>
          </p:cNvPr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52AE55A0-AD69-EAA9-AE1A-A3A4F55FE6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70411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Media </a:t>
            </a:r>
            <a:r>
              <a:rPr lang="cs-CZ" sz="4000" dirty="0" err="1">
                <a:solidFill>
                  <a:srgbClr val="FFFFFF"/>
                </a:solidFill>
              </a:rPr>
              <a:t>queries</a:t>
            </a:r>
            <a:r>
              <a:rPr lang="cs-CZ" sz="4000" dirty="0">
                <a:solidFill>
                  <a:srgbClr val="FFFFFF"/>
                </a:solidFill>
              </a:rPr>
              <a:t> – příklad</a:t>
            </a:r>
            <a:endParaRPr dirty="0"/>
          </a:p>
        </p:txBody>
      </p:sp>
      <p:sp>
        <p:nvSpPr>
          <p:cNvPr id="101" name="Google Shape;101;p2">
            <a:extLst>
              <a:ext uri="{FF2B5EF4-FFF2-40B4-BE49-F238E27FC236}">
                <a16:creationId xmlns:a16="http://schemas.microsoft.com/office/drawing/2014/main" id="{1E6A3647-E6D7-9CB3-91E1-72C5275904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74198" y="2310151"/>
            <a:ext cx="9829776" cy="1118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Nyní s media </a:t>
            </a:r>
            <a:r>
              <a:rPr lang="cs-CZ" sz="2400" dirty="0" err="1"/>
              <a:t>queries</a:t>
            </a:r>
            <a:r>
              <a:rPr lang="cs-CZ" sz="2400" dirty="0"/>
              <a:t>: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8F91F2AA-D363-C707-E697-49176EDBD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034" y="3152269"/>
            <a:ext cx="7369277" cy="320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70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>
          <a:extLst>
            <a:ext uri="{FF2B5EF4-FFF2-40B4-BE49-F238E27FC236}">
              <a16:creationId xmlns:a16="http://schemas.microsoft.com/office/drawing/2014/main" id="{5C629CE4-5752-5255-6B8B-176EE6654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>
            <a:extLst>
              <a:ext uri="{FF2B5EF4-FFF2-40B4-BE49-F238E27FC236}">
                <a16:creationId xmlns:a16="http://schemas.microsoft.com/office/drawing/2014/main" id="{A3CB4B21-E686-115D-FDEB-DB6959C0D38E}"/>
              </a:ext>
            </a:extLst>
          </p:cNvPr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7F3B2355-CCFB-72A5-B8CC-794AD2C760D1}"/>
              </a:ext>
            </a:extLst>
          </p:cNvPr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8F2C5EF4-937B-8CF2-3C16-F96ECF5FD765}"/>
              </a:ext>
            </a:extLst>
          </p:cNvPr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AE89A74B-EABA-5CFB-45D5-224776E97E33}"/>
              </a:ext>
            </a:extLst>
          </p:cNvPr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2648614D-B42D-DC34-3A1F-7ADBFA1013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70411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Media </a:t>
            </a:r>
            <a:r>
              <a:rPr lang="cs-CZ" sz="4000" dirty="0" err="1">
                <a:solidFill>
                  <a:srgbClr val="FFFFFF"/>
                </a:solidFill>
              </a:rPr>
              <a:t>queries</a:t>
            </a:r>
            <a:r>
              <a:rPr lang="cs-CZ" sz="4000" dirty="0">
                <a:solidFill>
                  <a:srgbClr val="FFFFFF"/>
                </a:solidFill>
              </a:rPr>
              <a:t> – příklad</a:t>
            </a:r>
            <a:endParaRPr dirty="0"/>
          </a:p>
        </p:txBody>
      </p:sp>
      <p:sp>
        <p:nvSpPr>
          <p:cNvPr id="101" name="Google Shape;101;p2">
            <a:extLst>
              <a:ext uri="{FF2B5EF4-FFF2-40B4-BE49-F238E27FC236}">
                <a16:creationId xmlns:a16="http://schemas.microsoft.com/office/drawing/2014/main" id="{0B6AC5F8-D7F4-5E9E-548C-A033038A94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74198" y="2310151"/>
            <a:ext cx="9829776" cy="1118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Kód: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0543A27-C49B-5067-7725-E47631DCD7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4198" y="3429000"/>
            <a:ext cx="3623108" cy="255454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@media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screen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and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max-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width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768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px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.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content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padding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0 1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rem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flex-wrap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wrap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main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aside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kumimoji="0" lang="cs-CZ" altLang="cs-CZ" sz="16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flex-basis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100</a:t>
            </a: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%;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}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cs-CZ" altLang="cs-CZ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}</a:t>
            </a:r>
            <a:endParaRPr kumimoji="0" lang="cs-CZ" altLang="cs-CZ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1E251245-CE24-4625-D42E-69429F28DB1E}"/>
              </a:ext>
            </a:extLst>
          </p:cNvPr>
          <p:cNvSpPr txBox="1"/>
          <p:nvPr/>
        </p:nvSpPr>
        <p:spPr>
          <a:xfrm>
            <a:off x="5108005" y="3429000"/>
            <a:ext cx="60097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/>
              <a:t>Pokud bude obrazovka menší nebo rovna 768px, použije se tento blok kódu a přepíše původní nastavení.</a:t>
            </a:r>
          </a:p>
          <a:p>
            <a:endParaRPr lang="cs-CZ" sz="1600" dirty="0"/>
          </a:p>
          <a:p>
            <a:r>
              <a:rPr lang="cs-CZ" sz="1600" dirty="0"/>
              <a:t>Třídě </a:t>
            </a:r>
            <a:r>
              <a:rPr lang="cs-CZ" sz="1600" i="1" dirty="0"/>
              <a:t>.</a:t>
            </a:r>
            <a:r>
              <a:rPr lang="cs-CZ" sz="1600" i="1" dirty="0" err="1"/>
              <a:t>content</a:t>
            </a:r>
            <a:r>
              <a:rPr lang="cs-CZ" sz="1600" dirty="0"/>
              <a:t> jsme nastavili </a:t>
            </a:r>
            <a:r>
              <a:rPr lang="cs-CZ" sz="1600" dirty="0" err="1"/>
              <a:t>flex-wrap</a:t>
            </a:r>
            <a:r>
              <a:rPr lang="cs-CZ" sz="1600" dirty="0"/>
              <a:t>, aby se obsah zalomil, ale protože </a:t>
            </a:r>
            <a:r>
              <a:rPr lang="cs-CZ" sz="1600" dirty="0" err="1"/>
              <a:t>main</a:t>
            </a:r>
            <a:r>
              <a:rPr lang="cs-CZ" sz="1600" dirty="0"/>
              <a:t> ani </a:t>
            </a:r>
            <a:r>
              <a:rPr lang="cs-CZ" sz="1600" dirty="0" err="1"/>
              <a:t>aside</a:t>
            </a:r>
            <a:r>
              <a:rPr lang="cs-CZ" sz="1600" dirty="0"/>
              <a:t> nemají fixní velikost, musíme jim nastavit vlastnost </a:t>
            </a:r>
            <a:r>
              <a:rPr lang="cs-CZ" sz="1600" dirty="0" err="1"/>
              <a:t>flex-basis</a:t>
            </a:r>
            <a:r>
              <a:rPr lang="cs-CZ" sz="1600" dirty="0"/>
              <a:t>.</a:t>
            </a:r>
          </a:p>
          <a:p>
            <a:endParaRPr lang="cs-CZ" sz="1600" dirty="0"/>
          </a:p>
          <a:p>
            <a:r>
              <a:rPr lang="cs-CZ" sz="1600" dirty="0"/>
              <a:t>U </a:t>
            </a:r>
            <a:r>
              <a:rPr lang="cs-CZ" sz="1600" dirty="0" err="1"/>
              <a:t>flex-basis</a:t>
            </a:r>
            <a:r>
              <a:rPr lang="cs-CZ" sz="1600" dirty="0"/>
              <a:t> stačí na stavit 100%, aby elementy vyplnili celou dostupnou šířku </a:t>
            </a:r>
            <a:r>
              <a:rPr lang="cs-CZ" sz="1600" dirty="0" err="1"/>
              <a:t>flexboxu</a:t>
            </a:r>
            <a:r>
              <a:rPr lang="cs-CZ" sz="1600" dirty="0"/>
              <a:t> (.</a:t>
            </a:r>
            <a:r>
              <a:rPr lang="cs-CZ" sz="1600" dirty="0" err="1"/>
              <a:t>content</a:t>
            </a:r>
            <a:r>
              <a:rPr lang="cs-CZ" sz="16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477663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415</Words>
  <Application>Microsoft Office PowerPoint</Application>
  <PresentationFormat>Širokoúhlá obrazovka</PresentationFormat>
  <Paragraphs>43</Paragraphs>
  <Slides>9</Slides>
  <Notes>9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3" baseType="lpstr">
      <vt:lpstr>Arial</vt:lpstr>
      <vt:lpstr>Calibri</vt:lpstr>
      <vt:lpstr>JetBrains Mono</vt:lpstr>
      <vt:lpstr>Office Theme</vt:lpstr>
      <vt:lpstr>Frontend – HTML + CSS – responzivita</vt:lpstr>
      <vt:lpstr>Responzivita</vt:lpstr>
      <vt:lpstr>Pomocí Flexboxu</vt:lpstr>
      <vt:lpstr>Pomocí media queries</vt:lpstr>
      <vt:lpstr>Pomocí media queries</vt:lpstr>
      <vt:lpstr>Media queries – poznámky</vt:lpstr>
      <vt:lpstr>Media queries – příklad</vt:lpstr>
      <vt:lpstr>Media queries – příklad</vt:lpstr>
      <vt:lpstr>Media queries – příklad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Kurz</dc:title>
  <dc:creator>HlavniProfil</dc:creator>
  <cp:lastModifiedBy>Jakub Pradeniak</cp:lastModifiedBy>
  <cp:revision>25</cp:revision>
  <dcterms:modified xsi:type="dcterms:W3CDTF">2024-02-26T16:39:55Z</dcterms:modified>
</cp:coreProperties>
</file>